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9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9BE17CA-A66E-4CC0-B972-726C4FB943E4}"/>
    <pc:docChg chg="modSld">
      <pc:chgData name="Narelle Wheaton" userId="6e1b2b30-480e-4f91-806b-6735d5b9e446" providerId="ADAL" clId="{49BE17CA-A66E-4CC0-B972-726C4FB943E4}" dt="2022-08-03T07:29:48.873" v="0" actId="207"/>
      <pc:docMkLst>
        <pc:docMk/>
      </pc:docMkLst>
      <pc:sldChg chg="modSp mod">
        <pc:chgData name="Narelle Wheaton" userId="6e1b2b30-480e-4f91-806b-6735d5b9e446" providerId="ADAL" clId="{49BE17CA-A66E-4CC0-B972-726C4FB943E4}" dt="2022-08-03T07:29:48.873" v="0" actId="207"/>
        <pc:sldMkLst>
          <pc:docMk/>
          <pc:sldMk cId="1054477523" sldId="256"/>
        </pc:sldMkLst>
        <pc:spChg chg="mod">
          <ac:chgData name="Narelle Wheaton" userId="6e1b2b30-480e-4f91-806b-6735d5b9e446" providerId="ADAL" clId="{49BE17CA-A66E-4CC0-B972-726C4FB943E4}" dt="2022-08-03T07:29:48.873" v="0" actId="207"/>
          <ac:spMkLst>
            <pc:docMk/>
            <pc:sldMk cId="1054477523" sldId="256"/>
            <ac:spMk id="5" creationId="{4B82EB61-09A6-4A62-9CBA-64BF286CA2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A4C5C-D012-4944-BB38-804D48287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D0FB42-9608-476B-BBB2-DA0FC0F54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F9940-726B-4F78-88BC-CC518C73F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205C6-2532-415E-8C20-7E7CB695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E5AD0-D196-4947-B04F-C1866A900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658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86FB1-C967-4B4A-91F3-98AEAF75A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86D0B1-6214-450F-9F44-69DD38364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7C4FFF-DB69-441B-A158-CDB2F4FBE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F0D4D-AA1E-4EE0-8510-C366304D8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16553-A6CA-4B21-9518-8C7232558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9727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AE0EB6-ABE8-4DFB-A2D8-3113B01E7A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85A9A4-00A1-4F66-BFA9-275C9802B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696A7-F273-4AC5-8308-1957A1D06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81D6D-28F1-407A-8CAE-8F0D1CFCF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C242A-B4C2-4D01-9D0C-DC3B0C6B0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371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CF93C-9ADB-433B-A8BF-454057F23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1D366-893C-4C4B-9D67-0B971D640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634E71-A939-49EB-9FF5-3F6EBACC6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C92E3-1BE4-4810-BAF7-39BA0A8EE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C44BC2-C665-450A-9CAE-AFD36D7E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5570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37FC6-3E2D-4F6F-9781-DD75B14BC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3EDD5-BFCF-47CE-8F85-87ED1C3D8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81827-3D64-4D52-8CCB-C52969254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9540E-3A58-43DC-B140-D03EBDB33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CC146A-8301-40D5-8300-0AB51A385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4160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5A8E7-C001-4761-BEC9-655C9D86C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3DFDC-D68B-49B4-AB2A-BBFAB01CA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58CD2-974B-4C25-A8D1-6563CF144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EAC6B-61C5-465F-A42F-9D826DC19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7C079B-BE96-4866-82B5-B260FBFE8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526F92-FE14-45CC-A460-B465D2D09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297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1F987-8ABC-414D-86D2-A3780AAE1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0EE1F-BBBB-4908-8D8E-9EE7590F2E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E36366-14A7-4A7D-8BA8-9BC1EF8BD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2A22DC-BD82-4358-BB3E-7531089BBF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D19960-DD0B-4212-94B6-6B6FD6C56F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ABE474-4A1A-442F-AC1C-682710323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A11669-DF82-4F3F-9C46-F76F2E4A5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9A6D47-56E3-443D-92D8-EA303D8BF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1731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BF74E-7191-4E9C-8C44-1F939E0F7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0C878-E729-4EAA-8E40-CEB3C2FC6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D7C2E2-F7FD-4656-B03C-9143A6F3C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7091D8-6F0C-49D2-AD32-893C457EF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8139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B0F72E-E241-4515-894B-426621C08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71F448-F11E-42E7-A58E-921B0BC27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FFDF7-180F-47BE-BDED-21C6AF164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9760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91424-E6E8-45A5-B73B-07A495E8C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3C211-CD23-448A-987E-C8E38B26A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7E380B-2F2B-49E3-892D-9B1F71737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86EE3A-6C74-4E4A-89FA-8E4A28ECE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6B4F41-1FBD-40A5-82A6-42D62CF61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C92A0C-B611-486D-8279-4859F37A3D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98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64F7D-7198-4368-9A5B-313A98887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5EEAD9-3B75-4F68-A51A-98074FFD31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F1BC7-A524-4679-ADE6-ECF0A1FFE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77E3C4-6F2A-43A9-BBA4-C7F9CFE6D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31B6A-F8CE-4C5A-818F-D55A32779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0BB21-E2E7-4B33-BE82-F3B1A5AB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5983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18FEA3-2FA1-42E2-A50A-640672157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EE89C-5063-4B1E-828D-21A011B59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FFC2B-6EAD-4DEC-AEB1-7F2D4B0D2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B1331-093F-40D6-909F-47A0CE953F73}" type="datetimeFigureOut">
              <a:rPr lang="en-AU" smtClean="0"/>
              <a:t>9/07/2023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7DD3A-78BF-4A0A-A4B8-813DE31EF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21431-E308-4CEA-ADF2-BC3DDB69F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13C9D-708E-4F6D-9C69-277192FAB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65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0AE130-1A3C-4664-B016-4A5FDB9719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6949"/>
            <a:ext cx="9144000" cy="4414701"/>
          </a:xfrm>
        </p:spPr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 is able more than able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accomplish what concerns me today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able more than able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handle anything that comes my way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able more than able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do much more than I could ever dream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able more than able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make me what He wants me to be</a:t>
            </a:r>
            <a:endParaRPr lang="en-AU" sz="2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82EB61-09A6-4A62-9CBA-64BF286CA272}"/>
              </a:ext>
            </a:extLst>
          </p:cNvPr>
          <p:cNvSpPr txBox="1"/>
          <p:nvPr/>
        </p:nvSpPr>
        <p:spPr>
          <a:xfrm>
            <a:off x="361950" y="5813762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115420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Greg Ferguson | Rory Noland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1989 Universal Music - Brentwood Benson Publishing (Admin. by SHOUT! Music Publishing Australia)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054477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2022-08-03T07:28:12Z</dcterms:created>
  <dcterms:modified xsi:type="dcterms:W3CDTF">2023-07-09T03:47:31Z</dcterms:modified>
</cp:coreProperties>
</file>